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2" r:id="rId4"/>
    <p:sldId id="263" r:id="rId5"/>
    <p:sldId id="256" r:id="rId6"/>
    <p:sldId id="261" r:id="rId7"/>
    <p:sldId id="260" r:id="rId8"/>
    <p:sldId id="258" r:id="rId9"/>
    <p:sldId id="259" r:id="rId10"/>
    <p:sldId id="257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>
        <p:scale>
          <a:sx n="86" d="100"/>
          <a:sy n="86" d="100"/>
        </p:scale>
        <p:origin x="46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3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86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92A1-3F3F-2B5C-8F3E-ACB6B996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FFC69-67E6-61E6-2B65-C9C2E9888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9A0E9-5C55-F5EA-0083-CF35F014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75926-D849-4350-6C42-F22F0A7F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B21C1-F5EB-1A0A-D871-E378411C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684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4A95-F9B8-B4AF-AE22-2A7C6728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68ED-E71D-FB41-A978-01238B10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C6290-E799-7BFB-E6E9-5779B8D1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23445-C80B-AEE1-E60A-1FE65600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4D02-BAFA-11DF-95A0-A0A7B7D7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458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4C16-5764-EB6D-98F8-C48834E1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7D683-BA27-0047-686F-B4F1F020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83C7-50F4-BF58-32EE-80F7040C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9050C-F003-48C2-CC4E-22D2C6E2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E17E-C9D5-61A9-A93C-1C300423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150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1AAD-7E08-5469-A715-DB641A27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A4D5-756D-B115-15FC-081EAEC5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3D1E0-137B-A16D-1E17-B09C98B0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4C8D2-B451-38F6-647C-FA79BA26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27865-EA34-8DF4-0343-41E42110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10E32-1A28-FDDE-14CB-92ABBA7B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50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BE6B-F803-21B4-B5ED-816DCC37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49817-C2F8-D253-3BEE-60C69643E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CCF02-BA5E-CFC1-97D6-2F82AD6F9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078E6-28FB-64DD-C705-510F87419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8286D-FC4B-8B0C-D482-DFA5DA4D7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0B5B7-C03C-3BD3-EF2F-1EEDBCAC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DABFF-52FA-22E4-0AA9-BE4D8DD9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7C97B-DBB5-2CFB-2FFD-8014F680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0383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71F8-A6DB-D151-F172-4FC321A7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D1F85-D517-D3CA-DE73-A56A6329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35D21-B988-C294-3A36-89C9DC5D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0A2AE-8130-2EBD-D724-3EADF075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4975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E161A-1210-81A7-52F0-9BACD286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63582-31BF-E153-AE5F-34917988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75A6D-0EF2-C74E-21F1-D4F1903B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267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E907-AF17-FF33-713D-899AEB1A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D65A-4A71-23D4-DA64-82FD61094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FC113-BF60-C41F-1249-5739A53DE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669AE-7CE8-236F-EBC6-C766AFA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94EC1-2FE8-259B-7FF2-458D0147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EA738-77AA-D793-3DFD-58865465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234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4754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8433-3547-BD2F-82A8-87E37B60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81818-8378-B8F6-8F1A-9C31BEE8F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E4D92-04EC-C257-DC32-E81B1361A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79350-FE09-E956-1933-0F00D378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88715-5D93-0790-9AA6-46A6165B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322C-9CD0-1B82-6C55-D2F4732A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821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530D-7D05-241C-A626-C0B43D3B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35986-25CF-D501-4459-B34739CAB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2A81-37B1-CC37-86C0-2A94E81C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201D-6986-0AD8-DA1A-A940237F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FE5D3-7A69-5EAA-138C-1B586F1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99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A3B31-F59C-7C92-4622-E341A272F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76CB4-AFC4-3574-B3C7-C5436F890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7F1E-96D8-5353-3744-49F17504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E52BD-0FB6-488C-6E2E-BE243315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FB42C-1F25-BE6A-D7E8-603D2632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016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6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64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65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620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69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84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06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D3509-16F9-4E6D-8F4A-3B995CE5D24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E37D1-AC51-43D5-916D-31568AC78F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220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1B6EB-7AC9-5988-2D7F-891904DB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F8246-0075-E3F7-8FAA-B83AE614C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090E-D63F-732A-F2CF-D8A768F58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3A95-B197-460D-ADCC-93891372F427}" type="datetimeFigureOut">
              <a:rPr lang="es-EC" smtClean="0"/>
              <a:t>12/12/2023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3BF57-5E8D-EA95-076C-4319120A5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65AD-08D9-A387-6890-4BC4FE7E6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8848-2546-4053-974B-C03AA34B5F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6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4928A8-3AFC-1F3A-FDDC-35DDFEA5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72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7A6B6688-0928-2D29-BB0F-399F3AA77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A51C9-69CA-6308-C417-10AEA581C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E62574-6CE0-AE53-A87A-2E2A4EA2D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A4B889D2-7E26-A6CB-3B67-1540A9751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17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7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CD1F5-4DA4-15DB-C324-019D996F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0A0FE-4880-5833-ED96-F6BDD02B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13AFDDE-1A00-DAA5-1748-D7D40C96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17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937E0DF-60CC-17BB-F001-E428CFFC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77" y="0"/>
            <a:ext cx="484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0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4C895B55-8665-1175-B6A9-C476125E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529" y="0"/>
            <a:ext cx="10289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7CDAD047-7768-F957-72E1-E1DEA064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529" y="0"/>
            <a:ext cx="10289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6D49A31-AFD8-D42B-D60E-C091BFC1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44" y="0"/>
            <a:ext cx="1028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4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1CC45A1-7712-1EB8-32DF-8C6D5385F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44" y="0"/>
            <a:ext cx="1028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9421190-18CC-D283-9D1B-A1128632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44" y="0"/>
            <a:ext cx="1028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53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Teccordinator</dc:creator>
  <cp:lastModifiedBy>Teccordinator</cp:lastModifiedBy>
  <cp:revision>1</cp:revision>
  <dcterms:created xsi:type="dcterms:W3CDTF">2023-12-12T19:58:19Z</dcterms:created>
  <dcterms:modified xsi:type="dcterms:W3CDTF">2023-12-12T20:36:08Z</dcterms:modified>
</cp:coreProperties>
</file>